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1622E-C753-48B5-B540-334D8E5EEBAC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4D436-3D94-4F12-823D-4D0D0169CB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4D436-3D94-4F12-823D-4D0D0169CBF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F0D6C4F-CC4A-4DC0-A38E-00CA2A8B8A5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5A7027-8F44-426F-9DFC-E2FFDE9A123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244F-A221-46AC-B76F-79B4F609FFE4}" type="datetimeFigureOut">
              <a:rPr lang="en-US" smtClean="0"/>
              <a:t>9/3/2007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189D6-73E3-42E9-8FA7-9F1A7CF473E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-03-~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304800"/>
            <a:ext cx="4984080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09-03-~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0754" y="152400"/>
            <a:ext cx="7037846" cy="9190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09-03-~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83780"/>
            <a:ext cx="7848600" cy="8119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On-screen Show (4:3)</PresentationFormat>
  <Paragraphs>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lhockenberry</dc:creator>
  <cp:lastModifiedBy>lhockenberry</cp:lastModifiedBy>
  <cp:revision>2</cp:revision>
  <dcterms:created xsi:type="dcterms:W3CDTF">2007-09-04T02:14:50Z</dcterms:created>
  <dcterms:modified xsi:type="dcterms:W3CDTF">2007-09-04T02:21:35Z</dcterms:modified>
</cp:coreProperties>
</file>